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06583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00940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04686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38178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760762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736553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004008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977562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831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36497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6343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98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14374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89472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91045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48407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7353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EAFB2-7778-4E96-911F-96692F9E07B8}" type="datetimeFigureOut">
              <a:rPr lang="tr-TR" smtClean="0"/>
              <a:t>15.02.2020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58B1A4-0AC2-49CE-9E94-9AC06043CB6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04966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31BA680-EA1A-4807-8CF3-6787BF52CF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CAFES IN ISTANBUL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E618594C-9D1E-44AE-AAB2-36F7E6BDFE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Ergin </a:t>
            </a:r>
            <a:r>
              <a:rPr lang="tr-TR" dirty="0" err="1"/>
              <a:t>Ozcan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72124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6BE24CE-D560-4740-9BA0-CBE842C5E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BEBEK / ISTANBUL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521937F6-0EFB-41F6-97DB-65D333965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912" t="20512" r="14852" b="10612"/>
          <a:stretch/>
        </p:blipFill>
        <p:spPr>
          <a:xfrm>
            <a:off x="3733800" y="2162175"/>
            <a:ext cx="7772400" cy="4615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298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B836880-BF75-4385-9994-9270F8ACF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BCFBE2-C65F-42E3-A14A-5D04B9842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B89A52D2-0244-4D5E-9B2E-59F232FC0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3306744" cy="1293028"/>
          </a:xfrm>
        </p:spPr>
        <p:txBody>
          <a:bodyPr>
            <a:normAutofit/>
          </a:bodyPr>
          <a:lstStyle/>
          <a:p>
            <a:r>
              <a:rPr lang="tr-TR" sz="3200" dirty="0"/>
              <a:t>ORTAKÖY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4A9759C-4F18-4FDC-80A7-BBB448B80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94560"/>
            <a:ext cx="3306742" cy="4024125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8D32B90-922C-4411-A898-3F03AA80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1066164"/>
            <a:ext cx="6765949" cy="5148371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6F2A0846-ED51-4B4A-B203-6434E2FC68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32" t="23500" r="15362" b="7453"/>
          <a:stretch/>
        </p:blipFill>
        <p:spPr>
          <a:xfrm>
            <a:off x="4678344" y="1414463"/>
            <a:ext cx="6670892" cy="4029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763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3FFF8D3-2EF3-4286-935A-D01BE3C85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D8CCB43-545E-4064-8BB8-5C492D0F5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E0A7F39D-B4F8-45C4-A65D-B58ACB6E1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3306744" cy="1293028"/>
          </a:xfrm>
        </p:spPr>
        <p:txBody>
          <a:bodyPr>
            <a:normAutofit/>
          </a:bodyPr>
          <a:lstStyle/>
          <a:p>
            <a:r>
              <a:rPr lang="tr-TR" sz="3200" dirty="0">
                <a:solidFill>
                  <a:schemeClr val="bg1"/>
                </a:solidFill>
              </a:rPr>
              <a:t>MODA ISTANBUL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3F27DF-BB20-4EA8-9766-D43ACBC27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94560"/>
            <a:ext cx="3306742" cy="4024125"/>
          </a:xfrm>
        </p:spPr>
        <p:txBody>
          <a:bodyPr>
            <a:normAutofit/>
          </a:bodyPr>
          <a:lstStyle/>
          <a:p>
            <a:endParaRPr lang="en-US" sz="1600">
              <a:solidFill>
                <a:schemeClr val="bg1"/>
              </a:solidFill>
            </a:endParaRPr>
          </a:p>
        </p:txBody>
      </p:sp>
      <p:sp useBgFill="1">
        <p:nvSpPr>
          <p:cNvPr id="15" name="Rounded Rectangle 14">
            <a:extLst>
              <a:ext uri="{FF2B5EF4-FFF2-40B4-BE49-F238E27FC236}">
                <a16:creationId xmlns:a16="http://schemas.microsoft.com/office/drawing/2014/main" id="{E6C57836-126B-4938-8C7A-3C3BCB59D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1066164"/>
            <a:ext cx="6765949" cy="5148371"/>
          </a:xfrm>
          <a:prstGeom prst="roundRect">
            <a:avLst>
              <a:gd name="adj" fmla="val 2403"/>
            </a:avLst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1514C2E5-6F92-466E-AE5C-1434EB5FCF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99" t="23055" r="15388" b="8160"/>
          <a:stretch/>
        </p:blipFill>
        <p:spPr>
          <a:xfrm>
            <a:off x="4678345" y="1761239"/>
            <a:ext cx="6723612" cy="378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512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6F33AAE-C496-4DF5-BA96-DD7BD44E3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NISANTASI / ISTANBUL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8E084D41-A21E-40C3-943E-9937D9544D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310" t="19566" r="15119" b="10138"/>
          <a:stretch/>
        </p:blipFill>
        <p:spPr>
          <a:xfrm>
            <a:off x="4019551" y="2171700"/>
            <a:ext cx="7486650" cy="458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009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6812FD5-3FAA-4C56-BF8A-FFA228C40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BEYLIKDUZU / ISTANBUL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250FCF0E-3A34-4E19-A37C-82E39E9EBB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778" t="21460" r="14985" b="8718"/>
          <a:stretch/>
        </p:blipFill>
        <p:spPr>
          <a:xfrm>
            <a:off x="3857625" y="2152650"/>
            <a:ext cx="7648575" cy="460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42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8FF840C-7BE4-4B72-B2EF-D2B62457C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CONCLUSION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A0D932F-2C9D-4AD6-BAA0-6DFAE13AE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District-to-District</a:t>
            </a:r>
            <a:r>
              <a:rPr lang="tr-TR" dirty="0"/>
              <a:t> </a:t>
            </a:r>
            <a:r>
              <a:rPr lang="tr-TR" dirty="0" err="1"/>
              <a:t>maps</a:t>
            </a:r>
            <a:endParaRPr lang="tr-TR" dirty="0"/>
          </a:p>
          <a:p>
            <a:r>
              <a:rPr lang="tr-TR" dirty="0" err="1"/>
              <a:t>Café</a:t>
            </a:r>
            <a:r>
              <a:rPr lang="tr-TR" dirty="0"/>
              <a:t> </a:t>
            </a:r>
            <a:r>
              <a:rPr lang="tr-TR"/>
              <a:t>density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843620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81DF2A8-C052-434F-AC17-B55452370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THIS PROJECT IS DEDICATED TO…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6D32D8A-2DD7-4789-BA5C-2423CA76E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Potential</a:t>
            </a:r>
            <a:r>
              <a:rPr lang="tr-TR" dirty="0"/>
              <a:t> </a:t>
            </a:r>
            <a:r>
              <a:rPr lang="tr-TR" dirty="0" err="1"/>
              <a:t>coffee</a:t>
            </a:r>
            <a:r>
              <a:rPr lang="tr-TR" dirty="0"/>
              <a:t> </a:t>
            </a:r>
            <a:r>
              <a:rPr lang="tr-TR" dirty="0" err="1"/>
              <a:t>business</a:t>
            </a:r>
            <a:r>
              <a:rPr lang="tr-TR" dirty="0"/>
              <a:t> </a:t>
            </a:r>
            <a:r>
              <a:rPr lang="tr-TR" dirty="0" err="1"/>
              <a:t>planners</a:t>
            </a:r>
            <a:endParaRPr lang="tr-TR" dirty="0"/>
          </a:p>
          <a:p>
            <a:r>
              <a:rPr lang="tr-TR" dirty="0" err="1"/>
              <a:t>Fans</a:t>
            </a:r>
            <a:r>
              <a:rPr lang="tr-TR" dirty="0"/>
              <a:t> </a:t>
            </a:r>
            <a:r>
              <a:rPr lang="tr-TR" dirty="0" err="1"/>
              <a:t>interests</a:t>
            </a: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932294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5ACD4A8-ACE1-4A15-A731-338DB5FBF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ACQUISITION AND CLEANING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7F09C1-4301-4A15-A0FB-EF2F0B560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Foursquare</a:t>
            </a:r>
            <a:r>
              <a:rPr lang="tr-TR" dirty="0"/>
              <a:t> API</a:t>
            </a:r>
          </a:p>
          <a:p>
            <a:r>
              <a:rPr lang="tr-TR" dirty="0" err="1"/>
              <a:t>Kahvve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63591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EADD619-A5B4-4887-A32C-F4DD2F447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64573"/>
            <a:ext cx="3977639" cy="3854112"/>
          </a:xfrm>
        </p:spPr>
        <p:txBody>
          <a:bodyPr>
            <a:normAutofit/>
          </a:bodyPr>
          <a:lstStyle/>
          <a:p>
            <a:r>
              <a:rPr lang="tr-TR" sz="3200" dirty="0"/>
              <a:t>ISTANBUL AREA (IN THE MIDDLE)</a:t>
            </a:r>
            <a:endParaRPr lang="en-US" sz="3200" dirty="0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FA0865FF-C7E8-4DA0-8A54-4C77CC7527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64" t="24159" r="14987" b="6058"/>
          <a:stretch/>
        </p:blipFill>
        <p:spPr>
          <a:xfrm>
            <a:off x="4972699" y="1501995"/>
            <a:ext cx="6533501" cy="396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04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8496383-CFE2-43E2-A996-CF2D42B05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YENIKOY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637B9C90-E73F-4379-BFA7-82F3156371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311" t="20276" r="14719" b="10139"/>
          <a:stretch/>
        </p:blipFill>
        <p:spPr>
          <a:xfrm>
            <a:off x="4276725" y="2124347"/>
            <a:ext cx="7639050" cy="460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30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03FFF8D3-2EF3-4286-935A-D01BE3C85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8" name="Picture 10">
            <a:extLst>
              <a:ext uri="{FF2B5EF4-FFF2-40B4-BE49-F238E27FC236}">
                <a16:creationId xmlns:a16="http://schemas.microsoft.com/office/drawing/2014/main" id="{CD8CCB43-545E-4064-8BB8-5C492D0F5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12D1E509-A5A2-4DF4-AAA2-DB3D072E4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3306744" cy="1293028"/>
          </a:xfrm>
        </p:spPr>
        <p:txBody>
          <a:bodyPr>
            <a:normAutofit/>
          </a:bodyPr>
          <a:lstStyle/>
          <a:p>
            <a:r>
              <a:rPr lang="tr-TR" sz="3200" dirty="0">
                <a:solidFill>
                  <a:schemeClr val="bg1"/>
                </a:solidFill>
              </a:rPr>
              <a:t>BUYUKADA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3AA5E4C-E0A4-484D-B5B1-DC1558722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94560"/>
            <a:ext cx="3306742" cy="4024125"/>
          </a:xfrm>
        </p:spPr>
        <p:txBody>
          <a:bodyPr>
            <a:normAutofit/>
          </a:bodyPr>
          <a:lstStyle/>
          <a:p>
            <a:endParaRPr lang="tr-TR" sz="1600">
              <a:solidFill>
                <a:schemeClr val="bg1"/>
              </a:solidFill>
            </a:endParaRPr>
          </a:p>
        </p:txBody>
      </p:sp>
      <p:sp useBgFill="1">
        <p:nvSpPr>
          <p:cNvPr id="19" name="Rounded Rectangle 14">
            <a:extLst>
              <a:ext uri="{FF2B5EF4-FFF2-40B4-BE49-F238E27FC236}">
                <a16:creationId xmlns:a16="http://schemas.microsoft.com/office/drawing/2014/main" id="{E6C57836-126B-4938-8C7A-3C3BCB59D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1066164"/>
            <a:ext cx="6765949" cy="5148371"/>
          </a:xfrm>
          <a:prstGeom prst="roundRect">
            <a:avLst>
              <a:gd name="adj" fmla="val 2403"/>
            </a:avLst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FD7C9180-1B31-42CE-8288-5A7A0BDA44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34" t="21806" r="15390" b="9322"/>
          <a:stretch/>
        </p:blipFill>
        <p:spPr>
          <a:xfrm>
            <a:off x="4955339" y="1917050"/>
            <a:ext cx="6127287" cy="3446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8605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B836880-BF75-4385-9994-9270F8ACF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6BCFBE2-C65F-42E3-A14A-5D04B9842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DA56BC4D-7AF7-43AD-8256-F7DE8AFF0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3306744" cy="1293028"/>
          </a:xfrm>
        </p:spPr>
        <p:txBody>
          <a:bodyPr>
            <a:normAutofit/>
          </a:bodyPr>
          <a:lstStyle/>
          <a:p>
            <a:r>
              <a:rPr lang="tr-TR" sz="3200" dirty="0"/>
              <a:t>TUZLA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EF50EDE-21FA-47A5-88DE-F5277DC8A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94560"/>
            <a:ext cx="3306742" cy="4024125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8D32B90-922C-4411-A898-3F03AA80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1066164"/>
            <a:ext cx="6765949" cy="5148371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642F4673-F0E7-4D74-A3B4-B561D27060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07" t="22881" r="15399" b="7866"/>
          <a:stretch/>
        </p:blipFill>
        <p:spPr>
          <a:xfrm>
            <a:off x="4678344" y="1552574"/>
            <a:ext cx="6646846" cy="4065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42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147507E-B36C-43BC-AF52-10717FBB2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SILE / ISTANBUL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ED06EF58-E37E-43AB-88DC-7499D3932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178" t="21459" r="15251" b="8482"/>
          <a:stretch/>
        </p:blipFill>
        <p:spPr>
          <a:xfrm>
            <a:off x="4038600" y="2057401"/>
            <a:ext cx="7601363" cy="463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813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4A32000F-9DE3-4B03-83B9-2A2F8509E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tr-TR" sz="3200" dirty="0"/>
              <a:t>BESIKTAS </a:t>
            </a:r>
            <a:r>
              <a:rPr lang="tr-TR" sz="3200" dirty="0" err="1"/>
              <a:t>maın</a:t>
            </a:r>
            <a:r>
              <a:rPr lang="tr-TR" sz="3200" dirty="0"/>
              <a:t> </a:t>
            </a:r>
            <a:r>
              <a:rPr lang="tr-TR" sz="3200" dirty="0" err="1"/>
              <a:t>sıde</a:t>
            </a:r>
            <a:endParaRPr lang="tr-TR" sz="32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1F8113B-B048-4E8B-B9F1-0021B8118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64573"/>
            <a:ext cx="3977639" cy="3854112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DBE1162D-71ED-4F26-B145-9669F4D2AE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803" t="23116" r="14986" b="6587"/>
          <a:stretch/>
        </p:blipFill>
        <p:spPr>
          <a:xfrm>
            <a:off x="5067300" y="1644858"/>
            <a:ext cx="6438900" cy="367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407770"/>
      </p:ext>
    </p:extLst>
  </p:cSld>
  <p:clrMapOvr>
    <a:masterClrMapping/>
  </p:clrMapOvr>
</p:sld>
</file>

<file path=ppt/theme/theme1.xml><?xml version="1.0" encoding="utf-8"?>
<a:theme xmlns:a="http://schemas.openxmlformats.org/drawingml/2006/main" name="Uçak İzi">
  <a:themeElements>
    <a:clrScheme name="Uçak İzi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Uçak İzi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Uçak İzi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57</Words>
  <Application>Microsoft Office PowerPoint</Application>
  <PresentationFormat>Geniş ekran</PresentationFormat>
  <Paragraphs>22</Paragraphs>
  <Slides>15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Uçak İzi</vt:lpstr>
      <vt:lpstr>CAFES IN ISTANBUL</vt:lpstr>
      <vt:lpstr>THIS PROJECT IS DEDICATED TO…</vt:lpstr>
      <vt:lpstr>DATA ACQUISITION AND CLEANING</vt:lpstr>
      <vt:lpstr>PowerPoint Sunusu</vt:lpstr>
      <vt:lpstr>YENIKOY</vt:lpstr>
      <vt:lpstr>BUYUKADA</vt:lpstr>
      <vt:lpstr>TUZLA</vt:lpstr>
      <vt:lpstr>SILE / ISTANBUL</vt:lpstr>
      <vt:lpstr>BESIKTAS maın sıde</vt:lpstr>
      <vt:lpstr>BEBEK / ISTANBUL</vt:lpstr>
      <vt:lpstr>ORTAKÖY</vt:lpstr>
      <vt:lpstr>MODA ISTANBUL</vt:lpstr>
      <vt:lpstr>NISANTASI / ISTANBUL</vt:lpstr>
      <vt:lpstr>BEYLIKDUZU / ISTANBUL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CAFES IN ISTANBUL</dc:title>
  <dc:creator>Ergin Özcan</dc:creator>
  <cp:lastModifiedBy>Ergin Özcan</cp:lastModifiedBy>
  <cp:revision>3</cp:revision>
  <dcterms:created xsi:type="dcterms:W3CDTF">2020-02-14T21:25:43Z</dcterms:created>
  <dcterms:modified xsi:type="dcterms:W3CDTF">2020-02-14T21:41:49Z</dcterms:modified>
</cp:coreProperties>
</file>